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27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24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94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01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57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89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80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08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72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12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9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4C94C-768F-4E1B-94ED-78D3D66761D9}" type="datetimeFigureOut">
              <a:rPr lang="ru-RU" smtClean="0"/>
              <a:t>31.10.2018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54BA5-4892-46E3-9684-1D30E0367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916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438399"/>
            <a:ext cx="9144000" cy="1071563"/>
          </a:xfrm>
        </p:spPr>
        <p:txBody>
          <a:bodyPr/>
          <a:lstStyle/>
          <a:p>
            <a:r>
              <a:rPr lang="ru-RU" dirty="0"/>
              <a:t>Наименование компании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43536" y="368968"/>
            <a:ext cx="43530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Презентация </a:t>
            </a:r>
            <a:endParaRPr lang="ru-RU" dirty="0"/>
          </a:p>
          <a:p>
            <a:r>
              <a:rPr lang="ru-RU" i="1" dirty="0"/>
              <a:t>в соответствии с Регламентом </a:t>
            </a:r>
            <a:r>
              <a:rPr lang="ru-RU" i="1" dirty="0"/>
              <a:t>отбора получателей технологического трансфера </a:t>
            </a:r>
            <a:r>
              <a:rPr lang="ru-RU" i="1" dirty="0" smtClean="0"/>
              <a:t>ЦТТ </a:t>
            </a:r>
            <a:r>
              <a:rPr lang="ru-RU" i="1" dirty="0"/>
              <a:t>НИУ ВШЭ</a:t>
            </a:r>
          </a:p>
          <a:p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48820" y="673768"/>
            <a:ext cx="6498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solidFill>
                  <a:srgbClr val="FF0000"/>
                </a:solidFill>
              </a:rPr>
              <a:t>(для оформления используется шаблон </a:t>
            </a:r>
            <a:r>
              <a:rPr lang="ru-RU" sz="1600" i="1" dirty="0" smtClean="0">
                <a:solidFill>
                  <a:srgbClr val="FF0000"/>
                </a:solidFill>
              </a:rPr>
              <a:t>презентации </a:t>
            </a:r>
            <a:r>
              <a:rPr lang="ru-RU" sz="1600" i="1" dirty="0">
                <a:solidFill>
                  <a:srgbClr val="FF0000"/>
                </a:solidFill>
              </a:rPr>
              <a:t>компании)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1179" y="5887453"/>
            <a:ext cx="2229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Москва, 2018</a:t>
            </a:r>
          </a:p>
        </p:txBody>
      </p:sp>
    </p:spTree>
    <p:extLst>
      <p:ext uri="{BB962C8B-B14F-4D97-AF65-F5344CB8AC3E}">
        <p14:creationId xmlns:p14="http://schemas.microsoft.com/office/powerpoint/2010/main" val="424775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презентации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3384"/>
            <a:ext cx="10515600" cy="4110681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Общая характеристика рынка </a:t>
            </a:r>
            <a:r>
              <a:rPr lang="ru-RU" sz="1600" dirty="0"/>
              <a:t>выбранной культуры в РФ и </a:t>
            </a:r>
            <a:r>
              <a:rPr lang="ru-RU" sz="1600" dirty="0" smtClean="0"/>
              <a:t>мире</a:t>
            </a:r>
            <a:r>
              <a:rPr lang="en-US" sz="1600" dirty="0" smtClean="0"/>
              <a:t> </a:t>
            </a:r>
            <a:endParaRPr lang="ru-RU" sz="1200" i="1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Описание трендов в селекции выбранной культуры </a:t>
            </a:r>
            <a:r>
              <a:rPr lang="ru-RU" sz="1200" i="1" dirty="0" smtClean="0">
                <a:solidFill>
                  <a:srgbClr val="FF0000"/>
                </a:solidFill>
              </a:rPr>
              <a:t>(</a:t>
            </a:r>
            <a:r>
              <a:rPr lang="ru-RU" sz="1200" i="1" dirty="0">
                <a:solidFill>
                  <a:srgbClr val="FF0000"/>
                </a:solidFill>
              </a:rPr>
              <a:t>в РФ и мире - какие селекционные методы и подходы сейчас применяют , по каким хозяйственно-ценным признакам сейчас ведется селекция и </a:t>
            </a:r>
            <a:r>
              <a:rPr lang="ru-RU" sz="1200" i="1" dirty="0" smtClean="0">
                <a:solidFill>
                  <a:srgbClr val="FF0000"/>
                </a:solidFill>
              </a:rPr>
              <a:t>т.д.) </a:t>
            </a:r>
            <a:endParaRPr lang="ru-RU" sz="1200" i="1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Продуктовая стратегия компании в отношении выбранной культуры </a:t>
            </a:r>
            <a:r>
              <a:rPr lang="ru-RU" sz="1200" i="1" dirty="0">
                <a:solidFill>
                  <a:srgbClr val="FF0000"/>
                </a:solidFill>
              </a:rPr>
              <a:t>(какие сорта / гибриды будут создаваться и для кого)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Текущий статус </a:t>
            </a:r>
            <a:r>
              <a:rPr lang="ru-RU" sz="1200" i="1" dirty="0">
                <a:solidFill>
                  <a:srgbClr val="FF0000"/>
                </a:solidFill>
              </a:rPr>
              <a:t>(что уже сделано в рамках селекционной программы по выбранной культуре)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Обзор конкурентов </a:t>
            </a:r>
            <a:r>
              <a:rPr lang="ru-RU" sz="1200" i="1" dirty="0" smtClean="0">
                <a:solidFill>
                  <a:srgbClr val="FF0000"/>
                </a:solidFill>
              </a:rPr>
              <a:t>(сравнение  </a:t>
            </a:r>
            <a:r>
              <a:rPr lang="ru-RU" sz="1200" i="1" dirty="0">
                <a:solidFill>
                  <a:srgbClr val="FF0000"/>
                </a:solidFill>
              </a:rPr>
              <a:t>вашего </a:t>
            </a:r>
            <a:r>
              <a:rPr lang="ru-RU" sz="1200" i="1" dirty="0" smtClean="0">
                <a:solidFill>
                  <a:srgbClr val="FF0000"/>
                </a:solidFill>
              </a:rPr>
              <a:t>продукта / услуги </a:t>
            </a:r>
            <a:r>
              <a:rPr lang="ru-RU" sz="1200" i="1" dirty="0">
                <a:solidFill>
                  <a:srgbClr val="FF0000"/>
                </a:solidFill>
              </a:rPr>
              <a:t>с ближайшими конкурентами </a:t>
            </a:r>
            <a:r>
              <a:rPr lang="ru-RU" sz="1200" i="1" dirty="0" smtClean="0">
                <a:solidFill>
                  <a:srgbClr val="FF0000"/>
                </a:solidFill>
              </a:rPr>
              <a:t>по </a:t>
            </a:r>
            <a:r>
              <a:rPr lang="ru-RU" sz="1200" i="1" dirty="0">
                <a:solidFill>
                  <a:srgbClr val="FF0000"/>
                </a:solidFill>
              </a:rPr>
              <a:t>ключевым характеристикам – можно в виде таблицы)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План </a:t>
            </a:r>
            <a:r>
              <a:rPr lang="ru-RU" sz="1600" dirty="0"/>
              <a:t>работы с передаваемыми </a:t>
            </a:r>
            <a:r>
              <a:rPr lang="ru-RU" sz="1600" dirty="0" smtClean="0"/>
              <a:t>технологиями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r>
              <a:rPr lang="ru-RU" sz="1200" i="1" dirty="0">
                <a:solidFill>
                  <a:srgbClr val="FF0000"/>
                </a:solidFill>
              </a:rPr>
              <a:t>(что </a:t>
            </a:r>
            <a:r>
              <a:rPr lang="ru-RU" sz="1200" i="1" dirty="0" smtClean="0">
                <a:solidFill>
                  <a:srgbClr val="FF0000"/>
                </a:solidFill>
              </a:rPr>
              <a:t>предполагаете </a:t>
            </a:r>
            <a:r>
              <a:rPr lang="ru-RU" sz="1200" i="1" dirty="0">
                <a:solidFill>
                  <a:srgbClr val="FF0000"/>
                </a:solidFill>
              </a:rPr>
              <a:t>улучшить при помощи передаваемых </a:t>
            </a:r>
            <a:r>
              <a:rPr lang="ru-RU" sz="1200" i="1" dirty="0" smtClean="0">
                <a:solidFill>
                  <a:srgbClr val="FF0000"/>
                </a:solidFill>
              </a:rPr>
              <a:t>технологий)</a:t>
            </a:r>
            <a:endParaRPr lang="ru-RU" sz="1200" i="1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Стратегия </a:t>
            </a:r>
            <a:r>
              <a:rPr lang="ru-RU" sz="1600" dirty="0"/>
              <a:t>выхода на рынок и план коммерциализации </a:t>
            </a:r>
            <a:r>
              <a:rPr lang="ru-RU" sz="1200" i="1" dirty="0">
                <a:solidFill>
                  <a:srgbClr val="FF0000"/>
                </a:solidFill>
              </a:rPr>
              <a:t>(как планируете занимать долю на рынке, производить и </a:t>
            </a:r>
            <a:r>
              <a:rPr lang="ru-RU" sz="1200" i="1" dirty="0" smtClean="0">
                <a:solidFill>
                  <a:srgbClr val="FF0000"/>
                </a:solidFill>
              </a:rPr>
              <a:t>распространять </a:t>
            </a:r>
            <a:r>
              <a:rPr lang="ru-RU" sz="1200" i="1" dirty="0">
                <a:solidFill>
                  <a:srgbClr val="FF0000"/>
                </a:solidFill>
              </a:rPr>
              <a:t>семенной материал и </a:t>
            </a:r>
            <a:r>
              <a:rPr lang="ru-RU" sz="1200" i="1" dirty="0" smtClean="0">
                <a:solidFill>
                  <a:srgbClr val="FF0000"/>
                </a:solidFill>
              </a:rPr>
              <a:t>т.д.)</a:t>
            </a:r>
            <a:endParaRPr lang="ru-RU" sz="1200" dirty="0"/>
          </a:p>
          <a:p>
            <a:pPr marL="342900" indent="-342900">
              <a:buFont typeface="+mj-lt"/>
              <a:buAutoNum type="arabicPeriod"/>
            </a:pPr>
            <a:r>
              <a:rPr lang="ru-RU" sz="1600" dirty="0"/>
              <a:t>Стратегия защиты интеллектуальной собственности </a:t>
            </a:r>
            <a:r>
              <a:rPr lang="ru-RU" sz="1200" i="1" dirty="0">
                <a:solidFill>
                  <a:srgbClr val="FF0000"/>
                </a:solidFill>
              </a:rPr>
              <a:t>(перечень имеющихся патентов, </a:t>
            </a:r>
            <a:r>
              <a:rPr lang="ru-RU" sz="1200" i="1" dirty="0" smtClean="0">
                <a:solidFill>
                  <a:srgbClr val="FF0000"/>
                </a:solidFill>
              </a:rPr>
              <a:t>заявок </a:t>
            </a:r>
            <a:r>
              <a:rPr lang="ru-RU" sz="1200" i="1" dirty="0">
                <a:solidFill>
                  <a:srgbClr val="FF0000"/>
                </a:solidFill>
              </a:rPr>
              <a:t>в процессе подготовки </a:t>
            </a:r>
            <a:r>
              <a:rPr lang="ru-RU" sz="1200" i="1" dirty="0">
                <a:solidFill>
                  <a:srgbClr val="FF0000"/>
                </a:solidFill>
              </a:rPr>
              <a:t>и т.д.) </a:t>
            </a:r>
            <a:r>
              <a:rPr lang="ru-RU" sz="1600" dirty="0" smtClean="0"/>
              <a:t>Наличие </a:t>
            </a:r>
            <a:r>
              <a:rPr lang="ru-RU" sz="1600" dirty="0"/>
              <a:t>собственных ресурсов для реализации проекта </a:t>
            </a:r>
            <a:r>
              <a:rPr lang="ru-RU" sz="1200" i="1" dirty="0">
                <a:solidFill>
                  <a:srgbClr val="FF0000"/>
                </a:solidFill>
              </a:rPr>
              <a:t>(описание инфраструктуры, лабораторий </a:t>
            </a:r>
            <a:r>
              <a:rPr lang="ru-RU" sz="1200" i="1" dirty="0">
                <a:solidFill>
                  <a:srgbClr val="FF0000"/>
                </a:solidFill>
              </a:rPr>
              <a:t>и т.д.) </a:t>
            </a:r>
            <a:endParaRPr lang="ru-RU" sz="1200" i="1" dirty="0" smtClean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/>
              <a:t>Команда </a:t>
            </a:r>
            <a:r>
              <a:rPr lang="ru-RU" sz="1200" i="1" dirty="0">
                <a:solidFill>
                  <a:srgbClr val="FF0000"/>
                </a:solidFill>
              </a:rPr>
              <a:t>(для каждого члена команды: ФИО, должность, зона ответственности, подтверждение релевантности опыта, указание 2х последних мест работы и должности, опционально – фото)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6060043"/>
            <a:ext cx="106782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i="1" dirty="0" smtClean="0">
                <a:solidFill>
                  <a:srgbClr val="FF0000"/>
                </a:solidFill>
              </a:rPr>
              <a:t>Примечание: 	</a:t>
            </a:r>
            <a:r>
              <a:rPr lang="ru-RU" sz="1200" i="1" dirty="0" smtClean="0">
                <a:solidFill>
                  <a:srgbClr val="FF0000"/>
                </a:solidFill>
              </a:rPr>
              <a:t>Презентация </a:t>
            </a:r>
            <a:r>
              <a:rPr lang="ru-RU" sz="1200" i="1" dirty="0">
                <a:solidFill>
                  <a:srgbClr val="FF0000"/>
                </a:solidFill>
              </a:rPr>
              <a:t>является обязательным приложением к заявке для участия в отборе получателей технологического трансфера ЦТТ НИУ ВШЭ.</a:t>
            </a:r>
          </a:p>
          <a:p>
            <a:r>
              <a:rPr lang="ru-RU" sz="1200" i="1" dirty="0" smtClean="0">
                <a:solidFill>
                  <a:srgbClr val="FF0000"/>
                </a:solidFill>
              </a:rPr>
              <a:t>	Количество </a:t>
            </a:r>
            <a:r>
              <a:rPr lang="ru-RU" sz="1200" i="1" dirty="0">
                <a:solidFill>
                  <a:srgbClr val="FF0000"/>
                </a:solidFill>
              </a:rPr>
              <a:t>слайдов в презентации не может превышать </a:t>
            </a:r>
            <a:r>
              <a:rPr lang="ru-RU" sz="1200" b="1" i="1" dirty="0">
                <a:solidFill>
                  <a:srgbClr val="FF0000"/>
                </a:solidFill>
              </a:rPr>
              <a:t>15</a:t>
            </a:r>
            <a:r>
              <a:rPr lang="ru-RU" sz="1200" i="1" dirty="0" smtClean="0">
                <a:solidFill>
                  <a:srgbClr val="FF0000"/>
                </a:solidFill>
              </a:rPr>
              <a:t>.</a:t>
            </a:r>
            <a:endParaRPr lang="ru-RU" sz="1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7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217</Words>
  <Application>Microsoft Office PowerPoint</Application>
  <PresentationFormat>Широкоэкранный</PresentationFormat>
  <Paragraphs>17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Наименование компании</vt:lpstr>
      <vt:lpstr>План презентации</vt:lpstr>
    </vt:vector>
  </TitlesOfParts>
  <Company>НИУ ВШЭ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Наименование проекта</dc:title>
  <dc:creator>Казбекова Виктория Олеговна</dc:creator>
  <cp:lastModifiedBy>Казбекова Виктория Олеговна</cp:lastModifiedBy>
  <cp:revision>18</cp:revision>
  <dcterms:created xsi:type="dcterms:W3CDTF">2018-09-10T10:34:46Z</dcterms:created>
  <dcterms:modified xsi:type="dcterms:W3CDTF">2018-10-31T11:45:14Z</dcterms:modified>
</cp:coreProperties>
</file>